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8" r:id="rId2"/>
    <p:sldId id="279" r:id="rId3"/>
    <p:sldId id="280" r:id="rId4"/>
    <p:sldId id="282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60483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Luis Martín Granados Salinas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Magistrado Segundo Tribunal Distrital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25-IX-2018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Sesión de Pleno</a:t>
                      </a: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Miguel Ángel Ramírez Ramos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Magistrado Tercero Tribunal Distrital Monclova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05-X-18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Elena Martínez Cerda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Jueza Primero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24-IX-18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Gricelda Elizalde Castellanos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Jueza Penal Sistema Acusatorio y Oral Saltillo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28-IX, 15-19-X-2018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José Benito Villanueva Hernández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Juez Segundo Letrado Civil Saltillo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05-X-2018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Taller "Descarga, Contención Emocional y Autocuidado"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Heriberto Muñoz Núñez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Segundo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27-28-IX-18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José Alberto Dávila Guerra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Segundo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05-X-2018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Taller "Descarga, Contención Emocional y Autocuidado"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92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Octubre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04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384157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Sandra María Cavazos Berlanga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Jueza Segunda Civil Río Grande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04-X-2018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Taller "Descarga, Contención Emocional y Autocuidado"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Elena Martínez Cerda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Juez Primero Familiar Monclova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05-X-18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Taller "Descarga, Contención Emocional y Autocuidado"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Luis Martín Granados Salinas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 Segundo Tribunal Distrital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Ofelia Medina Esparza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Jueza Familiar San Pedro de las Colonias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Taller "Descarga, Contención Emocional y Autocuidado"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Claudia García Ramírez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Jueza Segunda Mercantil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Taller "Descarga, Contención Emocional y Autocuidado"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Lourdes Espinoza Cubillo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Jueza Primero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11-X-2018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Taller "Descarga, Contención Emocional y Autocuidado"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Edgar Arturo García Almanza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Juez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11-X-2018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Taller "Descarga, Contención Emocional y Autocuidado"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92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Octubre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72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7604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Modesto Corpus González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Juez Civil y Familiar de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04-X-2018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Taller "Descarga, Contención Emocional y Autocuidado"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César Alejandro Gil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Juez Segundo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11-X-2018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Taller "Descarga, Contención Emocional y Autocuidado"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Imelda González Zavala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Directora Desarrollo Institucional de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10-11-X-18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Martha Alicia Esparza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Juzgado Primero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09-X-18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Valoración médica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Angélica Anahil León Rangel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Psicóloga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01-X-18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Martha Patricia Muñoz Serna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Mediadora y Conciliadora Centro de Medios Alternos de Solución de Controversias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01-X-18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Jesús Gerardo Nieto Herrera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Auxiliar Oficialía Común de Partes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01-X-31-XI-18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92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Octubre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67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755567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Claudia Delfina Moreno López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Jefa de la Unidad de Causa Juzgado Penal Sistema Acusatorio u Oral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29-X-19-XI-18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Salud esposo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Hernán Alejandro Hernández Villarreal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Defensor Público Instituto de Defensoría Pública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01-XI-31-XII-18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Verónica Alicia Ledezma Vázquez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Instituto Estatal de Defensoría Pública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01-15-XI-18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Mariza Guadalupe Ramírez Chávez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Familiar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24-X-2018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Pascual Gallegos Rangel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Auxiliar Administrativo Juzgado Segundo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01-16-XI-18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Salud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92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Octubre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63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544</Words>
  <Application>Microsoft Office PowerPoint</Application>
  <PresentationFormat>Presentación en pantalla (4:3)</PresentationFormat>
  <Paragraphs>152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DAVID ADRIAN FLORES RAMIREZ</cp:lastModifiedBy>
  <cp:revision>150</cp:revision>
  <dcterms:created xsi:type="dcterms:W3CDTF">2017-02-28T19:33:47Z</dcterms:created>
  <dcterms:modified xsi:type="dcterms:W3CDTF">2020-04-17T20:44:05Z</dcterms:modified>
</cp:coreProperties>
</file>