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78" r:id="rId2"/>
    <p:sldId id="279" r:id="rId3"/>
    <p:sldId id="280" r:id="rId4"/>
    <p:sldId id="282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DBB"/>
    <a:srgbClr val="A27676"/>
    <a:srgbClr val="926464"/>
    <a:srgbClr val="714D4D"/>
    <a:srgbClr val="993300"/>
    <a:srgbClr val="B08769"/>
    <a:srgbClr val="202129"/>
    <a:srgbClr val="2D2F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6" autoAdjust="0"/>
  </p:normalViewPr>
  <p:slideViewPr>
    <p:cSldViewPr snapToGrid="0" snapToObjects="1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8E51C-16B8-4D00-8E84-D41C78F22ED1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425A6-B96E-478A-9277-0029BD7D5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1121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415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9638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3722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209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72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sz="2000"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" sz="2600" b="0" i="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1_Interior marino</a:t>
            </a:r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Imagen 11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11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58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171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4636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9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9940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7DC89-5A4E-EA4A-A616-1B366F85EE07}" type="datetimeFigureOut">
              <a:rPr lang="es-ES" smtClean="0"/>
              <a:t>17/04/2020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4961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760483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Luis Martín Granados Salinas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Magistrado Segundo Tribunal Distrital Torreón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25-IX-2018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Sesión de Pleno</a:t>
                      </a:r>
                    </a:p>
                  </a:txBody>
                  <a:tcPr marL="44450" marR="44450" marT="0" marB="0" anchor="ctr">
                    <a:noFill/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Miguel Ángel Ramírez Ramos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kern="120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Magistrado Tercero Tribunal Distrital Monclova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05-X-18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Asuntos personales</a:t>
                      </a:r>
                    </a:p>
                  </a:txBody>
                  <a:tcPr marL="44450" marR="44450" marT="0" marB="0" anchor="ctr">
                    <a:noFill/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Elena Martínez Cerda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Jueza Primero Familiar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24-IX-18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Sesión de Pleno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Gricelda Elizalde Castellanos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Jueza Penal Sistema Acusatorio y Oral Saltillo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28-IX, 15-19-X-2018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José Benito Villanueva Hernández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Juez Segundo Letrado Civil Saltillo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05-X-2018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Taller "Descarga, Contención Emocional y Autocuidado"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Heriberto Muñoz Núñez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Juez Segundo Familiar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27-28-IX-18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José Alberto Dávila Guerra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Juez Segundo Civil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05-X-2018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Taller "Descarga, Contención Emocional y Autocuidado"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892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Octubre 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0044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384157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Sandra María Cavazos Berlanga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Jueza Segunda Civil Río Grande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04-X-2018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Taller "Descarga, Contención Emocional y Autocuidado"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Elena Martínez Cerda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Juez Primero Familiar Monclova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05-X-18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Taller "Descarga, Contención Emocional y Autocuidado"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Luis Martín Granados Salinas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Magistrado Segundo Tribunal Distrital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11-X-18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Sesión de Pleno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Ofelia Medina Esparza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Jueza Familiar San Pedro de las Colonias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10-X-18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Taller "Descarga, Contención Emocional y Autocuidado"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Claudia García Ramírez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Jueza Segunda Mercantil de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10-X-18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Taller "Descarga, Contención Emocional y Autocuidado"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Lourdes Espinoza Cubillo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Jueza Primero Civil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11-X-2018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Taller "Descarga, Contención Emocional y Autocuidado"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Edgar Arturo García Almanza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Juez Familiar de Parras de la Fuente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11-X-2018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Taller "Descarga, Contención Emocional y Autocuidado"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892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Octubre 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6726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776048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Modesto Corpus González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Juez Civil y Familiar de Acuña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04-X-2018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Taller "Descarga, Contención Emocional y Autocuidado"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César Alejandro Gil Rodríguez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Juez Segundo Civil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11-X-2018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Taller "Descarga, Contención Emocional y Autocuidado"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Imelda González Zavala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Directora Desarrollo Institucional de Oficialía Mayor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10-11-X-18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Martha Alicia Esparza Hernández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de Acuerdo y Trámite</a:t>
                      </a: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Juzgado Primero Familiar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09-X-18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Valoración médica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Angélica Anahil León Rangel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Psicóloga Centro de Evaluación Psicosocial Sureste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01-X-18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Martha Patricia Muñoz Serna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Mediadora y Conciliadora Centro de Medios Alternos de Solución de Controversias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01-X-18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Jesús Gerardo Nieto Herrera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Secretario Auxiliar Oficialía Común de Partes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01-X-31-XI-18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Sin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892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Octubre 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9675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755567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Claudia Delfina Moreno López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Jefa de la Unidad de Causa Juzgado Penal Sistema Acusatorio u Oral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29-X-19-XI-18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Salud esposo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Hernán Alejandro Hernández Villarreal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Defensor Público Instituto de Defensoría Pública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01-XI-31-XII-18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Sin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Verónica Alicia Ledezma Vázquez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Instituto Estatal de Defensoría Pública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01-15-XI-18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Mariza Guadalupe Ramírez Chávez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Juzgado Familiar Río Grande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24-X-2018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Pascual Gallegos Rangel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Auxiliar Administrativo Juzgado Segundo Civil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01-16-XI-18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Salud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892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Octubre 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1634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1668</TotalTime>
  <Words>544</Words>
  <Application>Microsoft Office PowerPoint</Application>
  <PresentationFormat>Presentación en pantalla (4:3)</PresentationFormat>
  <Paragraphs>152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3" baseType="lpstr">
      <vt:lpstr>Arial</vt:lpstr>
      <vt:lpstr>Browallia New</vt:lpstr>
      <vt:lpstr>Calibri</vt:lpstr>
      <vt:lpstr>Calibri Light</vt:lpstr>
      <vt:lpstr>Garamond</vt:lpstr>
      <vt:lpstr>Lucida Grande</vt:lpstr>
      <vt:lpstr>Times New Roman</vt:lpstr>
      <vt:lpstr>Titillium WebRegular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Maritza Casas</dc:creator>
  <cp:lastModifiedBy>DAVID ADRIAN FLORES RAMIREZ</cp:lastModifiedBy>
  <cp:revision>150</cp:revision>
  <dcterms:created xsi:type="dcterms:W3CDTF">2017-02-28T19:33:47Z</dcterms:created>
  <dcterms:modified xsi:type="dcterms:W3CDTF">2020-04-17T20:44:05Z</dcterms:modified>
</cp:coreProperties>
</file>